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280" r:id="rId36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4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7" y="1219849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8" y="1746455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6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2" y="1889608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6" y="942398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5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8" y="3770034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6" y="2114976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34234</TotalTime>
  <Words>266</Words>
  <Application>Microsoft Macintosh PowerPoint</Application>
  <PresentationFormat>ワイド画面</PresentationFormat>
  <Paragraphs>165</Paragraphs>
  <Slides>35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1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86</cp:revision>
  <cp:lastPrinted>2025-01-13T01:36:29Z</cp:lastPrinted>
  <dcterms:created xsi:type="dcterms:W3CDTF">2024-12-20T07:35:02Z</dcterms:created>
  <dcterms:modified xsi:type="dcterms:W3CDTF">2025-01-13T02:09:32Z</dcterms:modified>
</cp:coreProperties>
</file>